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3" d="100"/>
          <a:sy n="93" d="100"/>
        </p:scale>
        <p:origin x="98" y="3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7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8.png"/><Relationship Id="rId9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7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8.png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9" Type="http://schemas.openxmlformats.org/officeDocument/2006/relationships/image" Target="../media/image128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25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8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047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3022600"/>
            <a:ext cx="120269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3949700"/>
            <a:ext cx="8191500" cy="273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1485900"/>
            <a:ext cx="12509500" cy="222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0" y="8509000"/>
            <a:ext cx="41783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431800"/>
            <a:ext cx="31242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00" y="1778000"/>
            <a:ext cx="7480300" cy="4241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900" y="6451600"/>
            <a:ext cx="8953500" cy="3251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1587500"/>
            <a:ext cx="94996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990600"/>
            <a:ext cx="7150100" cy="3911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457200"/>
            <a:ext cx="2120900" cy="546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2616200"/>
            <a:ext cx="7924800" cy="551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5054600"/>
            <a:ext cx="7188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19100"/>
            <a:ext cx="63754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2501900"/>
            <a:ext cx="7797800" cy="5461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501900"/>
            <a:ext cx="82677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19100"/>
            <a:ext cx="63754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1612900"/>
            <a:ext cx="9118600" cy="7594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393700"/>
            <a:ext cx="59563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2959100"/>
            <a:ext cx="11557000" cy="5067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2032000"/>
            <a:ext cx="39243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393700"/>
            <a:ext cx="59563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2070100"/>
            <a:ext cx="6908800" cy="6553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057400"/>
            <a:ext cx="3467100" cy="6553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5500" y="2070100"/>
            <a:ext cx="34290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57200"/>
            <a:ext cx="54102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384300"/>
            <a:ext cx="9855200" cy="849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0" y="1358900"/>
            <a:ext cx="58928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419100"/>
            <a:ext cx="35941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98" y="5299269"/>
            <a:ext cx="7912100" cy="4368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ACF35C9-3844-68E8-B441-5C4F84381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1103708"/>
            <a:ext cx="4088678" cy="65477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35B1D8-8B15-E91F-A0FE-B81AB435E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2890371"/>
            <a:ext cx="4088678" cy="662011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51E455E-7A67-2038-D0CB-C62C28F8D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99" y="1284133"/>
            <a:ext cx="7912099" cy="37752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31800"/>
            <a:ext cx="10591800" cy="54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693D32-5F7E-5BE4-D6C9-1061EE52B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075318"/>
            <a:ext cx="8049748" cy="54109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B96EEE-E029-C369-CF84-BEAF0DFBB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4749" y="2293887"/>
            <a:ext cx="4725059" cy="15908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E58B56-1C5F-BD1B-9596-AFCC04821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948" y="4780795"/>
            <a:ext cx="6324600" cy="27016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431800"/>
            <a:ext cx="59817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1562100"/>
            <a:ext cx="4559300" cy="7581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393700"/>
            <a:ext cx="1346200" cy="698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2095500"/>
            <a:ext cx="33147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900" y="2730500"/>
            <a:ext cx="40640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900" y="1778000"/>
            <a:ext cx="1079500" cy="157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2095500"/>
            <a:ext cx="3314700" cy="149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800" y="2730500"/>
            <a:ext cx="37719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800" y="1778000"/>
            <a:ext cx="990600" cy="1562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4394200"/>
            <a:ext cx="3314700" cy="149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5029200"/>
            <a:ext cx="34671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300" y="4076700"/>
            <a:ext cx="965200" cy="1574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4394200"/>
            <a:ext cx="33147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953000"/>
            <a:ext cx="40640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800" y="4076700"/>
            <a:ext cx="965200" cy="1574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700" y="4394200"/>
            <a:ext cx="3314700" cy="1498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03100" y="5029200"/>
            <a:ext cx="40513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2400" y="4076700"/>
            <a:ext cx="1016000" cy="1562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6858000"/>
            <a:ext cx="33147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" y="7416800"/>
            <a:ext cx="4102100" cy="82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6600" y="6540500"/>
            <a:ext cx="1016000" cy="157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6858000"/>
            <a:ext cx="3314700" cy="149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7493000"/>
            <a:ext cx="4025900" cy="774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0100" y="6540500"/>
            <a:ext cx="1003300" cy="1562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900" y="6858000"/>
            <a:ext cx="3314700" cy="1498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14200" y="7416800"/>
            <a:ext cx="4089400" cy="825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84300" y="6540500"/>
            <a:ext cx="990600" cy="1562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700" y="2095500"/>
            <a:ext cx="3314700" cy="1498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92000" y="2654300"/>
            <a:ext cx="3937000" cy="825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35100" y="1778000"/>
            <a:ext cx="9652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431800"/>
            <a:ext cx="21082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1790700"/>
            <a:ext cx="65532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892300"/>
            <a:ext cx="6756400" cy="1041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1790700"/>
            <a:ext cx="6553200" cy="350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1892300"/>
            <a:ext cx="8115300" cy="1041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5994400"/>
            <a:ext cx="6553200" cy="350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6096000"/>
            <a:ext cx="6273800" cy="1041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5994400"/>
            <a:ext cx="6553200" cy="350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100" y="6096000"/>
            <a:ext cx="6946900" cy="104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7086600"/>
            <a:ext cx="66548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2933700"/>
            <a:ext cx="6527800" cy="220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5800" y="7277100"/>
            <a:ext cx="6261100" cy="193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1500" y="3048000"/>
            <a:ext cx="64389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482600"/>
            <a:ext cx="19050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2959100"/>
            <a:ext cx="1892300" cy="1892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6819900"/>
            <a:ext cx="1892300" cy="1892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300" y="1320800"/>
            <a:ext cx="12204700" cy="2755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300" y="5118100"/>
            <a:ext cx="122047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5334000"/>
            <a:ext cx="11963400" cy="255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7150100"/>
            <a:ext cx="1917700" cy="142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1200" y="3302000"/>
            <a:ext cx="2019300" cy="142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6900" y="1549400"/>
            <a:ext cx="118110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406400"/>
            <a:ext cx="19431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050471"/>
            <a:ext cx="166751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759200"/>
            <a:ext cx="61722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520700"/>
            <a:ext cx="17907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701800"/>
            <a:ext cx="4876800" cy="687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100" y="2006600"/>
            <a:ext cx="2654300" cy="355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5727700"/>
            <a:ext cx="1587500" cy="110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6934200"/>
            <a:ext cx="1981200" cy="130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6413500"/>
            <a:ext cx="3251200" cy="58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200" y="1701800"/>
            <a:ext cx="4876800" cy="6870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4300" y="2019300"/>
            <a:ext cx="2768600" cy="356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3600" y="5689600"/>
            <a:ext cx="1485900" cy="1104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2300" y="6781800"/>
            <a:ext cx="4445000" cy="157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375400"/>
            <a:ext cx="32512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302000"/>
            <a:ext cx="3200400" cy="320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00" y="3568700"/>
            <a:ext cx="3949700" cy="2654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9900" y="2463800"/>
            <a:ext cx="5194300" cy="519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3594100"/>
            <a:ext cx="2603500" cy="2603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2500" y="6197600"/>
            <a:ext cx="2946400" cy="977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454400"/>
            <a:ext cx="3086100" cy="30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5100" y="4127500"/>
            <a:ext cx="1549400" cy="1549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0" y="3403600"/>
            <a:ext cx="1524000" cy="30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0200" y="4127500"/>
            <a:ext cx="762000" cy="1549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469900"/>
            <a:ext cx="23749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4300" y="7835900"/>
            <a:ext cx="15113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469900"/>
            <a:ext cx="18161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2247900"/>
            <a:ext cx="15481300" cy="665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419100"/>
            <a:ext cx="1727200" cy="571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0" y="1485900"/>
            <a:ext cx="2654300" cy="127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625600"/>
            <a:ext cx="3517900" cy="1117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485900"/>
            <a:ext cx="26543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714500"/>
            <a:ext cx="2794000" cy="990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300" y="1485900"/>
            <a:ext cx="2654300" cy="127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7100" y="1612900"/>
            <a:ext cx="3771900" cy="1143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1485900"/>
            <a:ext cx="2654300" cy="1270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270500" y="4203700"/>
            <a:ext cx="2654300" cy="355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033000" y="4203700"/>
            <a:ext cx="2654300" cy="355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033000" y="7734300"/>
            <a:ext cx="26543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100300" y="7734300"/>
            <a:ext cx="2654300" cy="355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52500" y="7734300"/>
            <a:ext cx="2654300" cy="355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270500" y="7734300"/>
            <a:ext cx="2654300" cy="355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463800" y="7162800"/>
            <a:ext cx="3949700" cy="2159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00" y="3670300"/>
            <a:ext cx="4394200" cy="21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781800" y="4800600"/>
            <a:ext cx="4419600" cy="34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" y="1727200"/>
            <a:ext cx="3225800" cy="1041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3400" y="6591300"/>
            <a:ext cx="2806700" cy="838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83500" y="3086100"/>
            <a:ext cx="2832100" cy="838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2400" y="4318000"/>
            <a:ext cx="6781800" cy="698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3800" y="8267700"/>
            <a:ext cx="3962400" cy="31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700" y="7734300"/>
            <a:ext cx="7264400" cy="8382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57000" y="7302500"/>
            <a:ext cx="4686300" cy="228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84100" y="6692900"/>
            <a:ext cx="3111500" cy="838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11582400" y="8267700"/>
            <a:ext cx="4648200" cy="342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2900" y="7785100"/>
            <a:ext cx="78232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444500"/>
            <a:ext cx="18161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1143000"/>
            <a:ext cx="6959600" cy="407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2425700"/>
            <a:ext cx="1384300" cy="1524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2500" y="2425700"/>
            <a:ext cx="3543300" cy="1282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7300" y="3606800"/>
            <a:ext cx="2641600" cy="1320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715000"/>
            <a:ext cx="6959600" cy="4076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900" y="71501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7759700"/>
            <a:ext cx="1168400" cy="1739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0" y="7010400"/>
            <a:ext cx="1663700" cy="1003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7772400"/>
            <a:ext cx="1739900" cy="1739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5727700"/>
            <a:ext cx="6959600" cy="4076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85400" y="7137400"/>
            <a:ext cx="12446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1500" y="6946900"/>
            <a:ext cx="1066800" cy="12827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01700" y="6997700"/>
            <a:ext cx="2273300" cy="1181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47700" y="8153400"/>
            <a:ext cx="2501900" cy="15621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9200" y="8369300"/>
            <a:ext cx="2628900" cy="1231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27200" y="1143000"/>
            <a:ext cx="6959600" cy="40894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0100" y="2374900"/>
            <a:ext cx="1574800" cy="15748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7000" y="2324100"/>
            <a:ext cx="2489200" cy="1092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31000" y="2857500"/>
            <a:ext cx="1333500" cy="1333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03600" y="3771900"/>
            <a:ext cx="20574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69900"/>
            <a:ext cx="18034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197100"/>
            <a:ext cx="14986000" cy="73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473200"/>
            <a:ext cx="1397000" cy="368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1892300"/>
            <a:ext cx="711200" cy="241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8200" y="1892300"/>
            <a:ext cx="749300" cy="241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0" y="1473200"/>
            <a:ext cx="1397000" cy="368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38300" y="3251200"/>
            <a:ext cx="2476500" cy="1574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3251200"/>
            <a:ext cx="3492500" cy="1574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3300" y="5359400"/>
            <a:ext cx="4813300" cy="1752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3300" y="4102100"/>
            <a:ext cx="977900" cy="965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5500" y="4241800"/>
            <a:ext cx="965200" cy="965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4700" y="7543800"/>
            <a:ext cx="2971800" cy="1574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9300" y="7543800"/>
            <a:ext cx="3975100" cy="157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4900" y="4152900"/>
            <a:ext cx="9652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68700" y="4356100"/>
            <a:ext cx="660400" cy="7493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54500" y="8331200"/>
            <a:ext cx="977900" cy="965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00500" y="8420100"/>
            <a:ext cx="1498600" cy="901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85900" y="3175000"/>
            <a:ext cx="2603500" cy="1739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01800" y="3340100"/>
            <a:ext cx="3733800" cy="1041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0" y="5499100"/>
            <a:ext cx="3568700" cy="990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47300" y="5359400"/>
            <a:ext cx="3162300" cy="1612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61900" y="6184900"/>
            <a:ext cx="977900" cy="965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63500" y="6248400"/>
            <a:ext cx="965200" cy="901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3900" y="7683500"/>
            <a:ext cx="3136900" cy="965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40400" y="7607300"/>
            <a:ext cx="3683000" cy="965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0" y="8356600"/>
            <a:ext cx="977900" cy="9652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65900" y="3213100"/>
            <a:ext cx="7620000" cy="16637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75900" y="7543800"/>
            <a:ext cx="3683000" cy="1612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90000" y="8445500"/>
            <a:ext cx="1498600" cy="901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21900" y="5511800"/>
            <a:ext cx="3175000" cy="965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42300" y="3238500"/>
            <a:ext cx="3568700" cy="9652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22300" y="4178300"/>
            <a:ext cx="965200" cy="965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38200" y="4305300"/>
            <a:ext cx="660400" cy="7493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0" y="6235700"/>
            <a:ext cx="977900" cy="965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042400" y="6286500"/>
            <a:ext cx="965200" cy="9017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74300" y="7658100"/>
            <a:ext cx="3543300" cy="9652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73100" y="8483600"/>
            <a:ext cx="977900" cy="9652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325600" y="5397500"/>
            <a:ext cx="2565400" cy="16256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19100" y="8572500"/>
            <a:ext cx="1498600" cy="9017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43200" y="3848100"/>
            <a:ext cx="2209800" cy="10160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23000" y="6007100"/>
            <a:ext cx="2209800" cy="1016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731500" y="6007100"/>
            <a:ext cx="2197100" cy="10160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207500" y="3784600"/>
            <a:ext cx="2209800" cy="10160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60600" y="8115300"/>
            <a:ext cx="2209800" cy="10160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32600" y="8115300"/>
            <a:ext cx="2209800" cy="1016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201400" y="8115300"/>
            <a:ext cx="2209800" cy="10160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300200" y="5486400"/>
            <a:ext cx="2514600" cy="14732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17900" y="6235700"/>
            <a:ext cx="965200" cy="9652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33800" y="6350000"/>
            <a:ext cx="660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7800"/>
            <a:ext cx="17907000" cy="9918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47700"/>
            <a:ext cx="1193800" cy="7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1333500"/>
            <a:ext cx="9271000" cy="462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444500"/>
            <a:ext cx="6172200" cy="546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5257800"/>
            <a:ext cx="9512300" cy="461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지용 박</cp:lastModifiedBy>
  <cp:revision>4</cp:revision>
  <dcterms:created xsi:type="dcterms:W3CDTF">2006-08-16T00:00:00Z</dcterms:created>
  <dcterms:modified xsi:type="dcterms:W3CDTF">2024-05-23T21:52:11Z</dcterms:modified>
</cp:coreProperties>
</file>